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0" r:id="rId4"/>
    <p:sldId id="266" r:id="rId5"/>
    <p:sldId id="256" r:id="rId6"/>
    <p:sldId id="257" r:id="rId7"/>
    <p:sldId id="258" r:id="rId8"/>
    <p:sldId id="262" r:id="rId9"/>
    <p:sldId id="263" r:id="rId10"/>
    <p:sldId id="259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926F00"/>
    <a:srgbClr val="347CDE"/>
    <a:srgbClr val="2779DB"/>
    <a:srgbClr val="3476DA"/>
    <a:srgbClr val="3A7ADF"/>
    <a:srgbClr val="3A75DB"/>
    <a:srgbClr val="2F7CDE"/>
    <a:srgbClr val="3379DC"/>
    <a:srgbClr val="347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618B-6F28-2E47-CAD1-56C58941B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7DA51-EEFB-2C65-F969-CDBF83143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6778-CA39-AF17-A7D8-BB56DC4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01FF-CAA9-0C2F-FABA-AF8B9AF7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47B5C-FDCC-8ACE-FCB1-23FB6F2F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59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CAF4-D531-78DB-17D2-473BAD99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F982F-006E-CDB6-23A9-6AC63F8E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3EB3-3E33-29D4-4C85-D768A05A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AE0D-D9EC-FE17-4D07-E9D46DB6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4779-D22E-8DC4-D5EE-C5A4DBFA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99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65A03-8AE5-24E0-5304-78C9F75EC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9839-32FD-1138-2740-A4924D11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ED79-74E5-37DF-212B-825E27F5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1BC41-1EA6-6AB5-2999-E430BF1C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FA82-4F60-E6CA-3AE8-B19EFCC5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34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7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2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2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9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7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FCE5-DB8C-FAD1-F9A2-8FA7A9DC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E328-73FB-180A-1A86-9ED91D38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24D1A-040F-13D3-2F1A-65926231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4C4D-2625-6541-896F-61076739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7182-9E38-8EAA-9530-CF0E66C1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634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9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4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5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0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7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204F-F6AC-EFAE-295C-47B4CA89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D1648-F311-52D0-B595-97CFDCA5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D565A-4A55-2A6D-596C-814C6DE1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6C247-5320-494F-E2F3-1D5B0C2A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8159-4619-1450-64F9-193E637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5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986E-29A3-6587-EAA0-5167B9C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0495-1B46-4333-E3D1-1C51C3324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515A4-C7E1-F08F-D598-0501BFE0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3EDCE-9EB8-6DB6-0B1E-C543AD5A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0A0D6-BFCA-7534-60FD-4D7833AE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03F53-3CD8-5416-65B6-4073A3B5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1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7156-0193-5952-18D3-897F0FEE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209DD-F234-E717-7B44-F3293500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9EA1E-D055-BDAF-BE65-289D6B8F3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6D848-029D-801B-9C7E-A7450ABB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8F5D1-F941-E266-8633-41519FC3C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145E0-5804-03F5-44B4-07FDA33F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7DAF7-440E-1B8F-00D1-6C4E3364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0D17C-F250-A411-621C-0F0E51B5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9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B2ED-CD37-7804-C511-BB0B0294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78D9C-24DC-28CB-1EFA-6B67F1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1BEFA-2EF4-5EB9-B8AC-0D05BF4B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76A00-75AD-A1C4-439E-F6790702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2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10922-3877-D1A5-5D4E-32CCBC63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BFFBC-E606-AA7D-2E56-6127AE25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C97D2-B702-DD82-7281-3365EEAF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17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DCAE-4E86-B66F-BD67-A207AF16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2FE6-D687-E0B4-0E69-5955A29B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A7581-027B-6171-4414-4985B13E2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35224-FC94-1DC3-70A2-53F2DC76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BEDE5-9A55-9EC5-31DC-4335C7DB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AD51E-A427-6431-1F48-926F3F9A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D4DA-A141-93DB-890F-C367BD66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94F58-ECFE-0064-2C44-16C3FAC7A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2DA55-BA0B-277C-835E-598417E9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FA7B4-5A50-EC77-AE39-9D40439A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72FEC-B5D4-3207-EE67-E20A4D96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5F9DE-C447-CC32-034A-D6269584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51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D94BA-84BE-69C7-4BA9-CAE35615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1EEE-33CF-0DFE-9684-B011216F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B6095-3767-F84E-8CA7-B93B8770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758A-798A-43D5-B86E-1CD93CF7F93A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4BDD0-0637-7850-4379-D328D8931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39DDF-2472-C131-6304-3147DDE76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FCD6-7D6A-4465-AC9C-194D501732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99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Hosea 11:1-4, 8-9 (NLT)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984201" y="966026"/>
            <a:ext cx="1068456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1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“When Israel was a child, I loved him,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and I called my son out of Egypt.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But the more I called to him,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the farther he moved from me,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offering sacrifices to the images of Baal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and burning incense to idols.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myself taught Israel how to walk,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leading him along by the hand.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But he doesn’t know or even care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that it was I who took care of him.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4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751" y="514316"/>
            <a:ext cx="6099110" cy="282604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God’s love for us changes how we relate to Him and to others.</a:t>
            </a:r>
          </a:p>
        </p:txBody>
      </p:sp>
      <p:pic>
        <p:nvPicPr>
          <p:cNvPr id="8" name="Picture 7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7C58CF94-AEDB-336F-03D6-565A3EED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17551" r="27887"/>
          <a:stretch/>
        </p:blipFill>
        <p:spPr>
          <a:xfrm>
            <a:off x="7595118" y="858416"/>
            <a:ext cx="4189445" cy="4963885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646DCB-54B1-7D79-9328-ABBF48A30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431" y="4254404"/>
            <a:ext cx="7135585" cy="174751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1 John 4:17 (NKJV) 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Love has been perfected among us in this: that we may have boldness in the day of judgment;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because as He is, so are we in this world.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>
              <a:solidFill>
                <a:schemeClr val="bg1"/>
              </a:solidFill>
              <a:latin typeface="Adobe Garamond Pro Bold" panose="02020702060506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827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21" y="439105"/>
            <a:ext cx="6099110" cy="5495164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Looking back to Hosea we see the true heart of God.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Let us go forward to live it out.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  <a:t>As He is, so are we in this world. </a:t>
            </a:r>
            <a:r>
              <a:rPr lang="en-AU" sz="1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  <a:t>1John 4:17b</a:t>
            </a:r>
            <a:endParaRPr lang="en-AU" i="1" dirty="0">
              <a:solidFill>
                <a:schemeClr val="accent2">
                  <a:lumMod val="40000"/>
                  <a:lumOff val="60000"/>
                </a:schemeClr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6" name="Picture 5" descr="A stained glass window&#10;&#10;Description automatically generated with medium confidence">
            <a:extLst>
              <a:ext uri="{FF2B5EF4-FFF2-40B4-BE49-F238E27FC236}">
                <a16:creationId xmlns:a16="http://schemas.microsoft.com/office/drawing/2014/main" id="{FB5A3DFB-C5B8-007C-6D57-5E446E69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25" y="439105"/>
            <a:ext cx="3597217" cy="5979789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92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Hosea 11:1-4, 8-9 (NLT)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984201" y="966026"/>
            <a:ext cx="1068456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led Israel along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with my ropes of kindness and love.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I lifted the yoke from his neck,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and I myself stooped to feed him.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Hosea 11:1-4, 8-9 (NLT)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984201" y="966026"/>
            <a:ext cx="1068456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“Oh, how can I give you up, Israel?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How can I let you go?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How can I destroy you like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Admah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or demolish you like 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Zeboiim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My heart is torn within me,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and my compassion overflows.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No, I will not unleash my fierce anger.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I will not completely destroy Israel,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for I am God and not a mere mortal.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I am the Holy One living among you,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   and I will not come to destroy.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7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54" y="878211"/>
            <a:ext cx="6099110" cy="114653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fontScale="90000"/>
          </a:bodyPr>
          <a:lstStyle/>
          <a:p>
            <a:r>
              <a:rPr lang="en-AU" sz="24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Looking back to see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The Heart of God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sz="2400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and going forward to live it.</a:t>
            </a:r>
            <a:endParaRPr lang="en-AU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2F0A5-8A37-6FF3-AF57-4E8397776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880" y="3163078"/>
            <a:ext cx="4833257" cy="263392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The Book of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6000" dirty="0">
                <a:solidFill>
                  <a:schemeClr val="bg1"/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Hosea</a:t>
            </a:r>
          </a:p>
          <a:p>
            <a:pPr>
              <a:lnSpc>
                <a:spcPct val="100000"/>
              </a:lnSpc>
            </a:pPr>
            <a:endParaRPr lang="en-AU" sz="1050" dirty="0">
              <a:solidFill>
                <a:schemeClr val="bg1"/>
              </a:solidFill>
              <a:latin typeface="Adobe Garamond Pro Bold" panose="02020702060506020403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>
              <a:solidFill>
                <a:schemeClr val="bg1"/>
              </a:solidFill>
              <a:latin typeface="Adobe Garamond Pro Bold" panose="02020702060506020403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Glenn Tweedie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August 14th</a:t>
            </a:r>
          </a:p>
        </p:txBody>
      </p:sp>
      <p:pic>
        <p:nvPicPr>
          <p:cNvPr id="5" name="Picture 4" descr="A cloud in the sky&#10;&#10;Description automatically generated with low confidence">
            <a:extLst>
              <a:ext uri="{FF2B5EF4-FFF2-40B4-BE49-F238E27FC236}">
                <a16:creationId xmlns:a16="http://schemas.microsoft.com/office/drawing/2014/main" id="{17D52B5F-4BD0-F3B2-3091-AEA66628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90" y="878211"/>
            <a:ext cx="4606212" cy="4918787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3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62" y="439105"/>
            <a:ext cx="2330709" cy="114653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/>
          <a:lstStyle/>
          <a:p>
            <a:pPr algn="l"/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Hosea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2F0A5-8A37-6FF3-AF57-4E8397776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462" y="1387930"/>
            <a:ext cx="7643364" cy="5030964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Predominantly a prophet to the northern kingdom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Warning of God’s judgement via the Assyrians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He himself was made an object lesson to the nation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Commanded to marry a prostitute – Gomer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To whom he had three children – prophetic names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Jezreel</a:t>
            </a: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 – a place, symbolic of gross disobedience to God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Lo-</a:t>
            </a:r>
            <a:r>
              <a:rPr lang="en-AU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Ruhamah</a:t>
            </a: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 - “no mercy”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A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Lo-Ammi</a:t>
            </a: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 – “not my people”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AU" dirty="0">
              <a:solidFill>
                <a:schemeClr val="accent2">
                  <a:lumMod val="40000"/>
                  <a:lumOff val="60000"/>
                </a:schemeClr>
              </a:solidFill>
              <a:latin typeface="Adobe Garamond Pro Bold" panose="02020702060506020403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What picture of God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does this book portray?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4F6B2E8-26A9-FE0D-4D6C-2EC4CFC63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r="3743" b="2602"/>
          <a:stretch/>
        </p:blipFill>
        <p:spPr>
          <a:xfrm>
            <a:off x="8153826" y="439105"/>
            <a:ext cx="3741576" cy="5979789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64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456" y="855483"/>
            <a:ext cx="6099110" cy="282604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  <a:t>God is angry, just waiting to judge and condemn you.</a:t>
            </a:r>
            <a:b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</a:br>
            <a:b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</a:br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</a:rPr>
              <a:t>Is that an accurate picture of God?</a:t>
            </a:r>
          </a:p>
        </p:txBody>
      </p:sp>
      <p:pic>
        <p:nvPicPr>
          <p:cNvPr id="11" name="Picture 10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C6C3B1FC-CE8E-3FD8-62B7-A5A18F06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2" y="340567"/>
            <a:ext cx="4117910" cy="6176865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02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77" y="439105"/>
            <a:ext cx="6413240" cy="282604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/>
          <a:lstStyle/>
          <a:p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God loves YOU above 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everything else.</a:t>
            </a:r>
          </a:p>
        </p:txBody>
      </p:sp>
      <p:pic>
        <p:nvPicPr>
          <p:cNvPr id="4" name="Picture 3" descr="A person standing in front of a bright light in the sky&#10;&#10;Description automatically generated with low confidence">
            <a:extLst>
              <a:ext uri="{FF2B5EF4-FFF2-40B4-BE49-F238E27FC236}">
                <a16:creationId xmlns:a16="http://schemas.microsoft.com/office/drawing/2014/main" id="{41B80CBC-C7C6-3C2F-59E9-3BC6C9012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4490" r="26357" b="6402"/>
          <a:stretch/>
        </p:blipFill>
        <p:spPr>
          <a:xfrm>
            <a:off x="6960636" y="373507"/>
            <a:ext cx="4842588" cy="6110985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07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77" y="439105"/>
            <a:ext cx="6413240" cy="282604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/>
          <a:lstStyle/>
          <a:p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God loves YOU above </a:t>
            </a:r>
            <a:b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</a:br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everything else.</a:t>
            </a:r>
          </a:p>
        </p:txBody>
      </p:sp>
      <p:pic>
        <p:nvPicPr>
          <p:cNvPr id="4" name="Picture 3" descr="A person standing in front of a bright light in the sky&#10;&#10;Description automatically generated with low confidence">
            <a:extLst>
              <a:ext uri="{FF2B5EF4-FFF2-40B4-BE49-F238E27FC236}">
                <a16:creationId xmlns:a16="http://schemas.microsoft.com/office/drawing/2014/main" id="{41B80CBC-C7C6-3C2F-59E9-3BC6C9012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4490" r="26357" b="6402"/>
          <a:stretch/>
        </p:blipFill>
        <p:spPr>
          <a:xfrm>
            <a:off x="6960636" y="373507"/>
            <a:ext cx="4842588" cy="6110985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58F5183-5B8D-7542-856A-4C9541179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17" y="3801058"/>
            <a:ext cx="6391893" cy="1967948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Romans 5:8 (NLT)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But God showed his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great love for us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by sending Christ to die for us 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dobe Garamond Pro Bold" panose="02020702060506020403" pitchFamily="18" charset="0"/>
                <a:ea typeface="+mj-ea"/>
                <a:cs typeface="+mj-cs"/>
              </a:rPr>
              <a:t>while we were still sinners.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>
              <a:solidFill>
                <a:schemeClr val="bg1"/>
              </a:solidFill>
              <a:latin typeface="Adobe Garamond Pro Bold" panose="02020702060506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81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60000"/>
                <a:lumOff val="40000"/>
              </a:schemeClr>
            </a:gs>
            <a:gs pos="7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AC2-F5D3-B63C-199F-FB92D3343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751" y="514316"/>
            <a:ext cx="6099110" cy="282604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God’s love for us changes how we relate to Him and to others.</a:t>
            </a:r>
          </a:p>
        </p:txBody>
      </p:sp>
      <p:pic>
        <p:nvPicPr>
          <p:cNvPr id="8" name="Picture 7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7C58CF94-AEDB-336F-03D6-565A3EED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17551" r="23726"/>
          <a:stretch/>
        </p:blipFill>
        <p:spPr>
          <a:xfrm>
            <a:off x="7087731" y="858416"/>
            <a:ext cx="4718148" cy="4963885"/>
          </a:xfrm>
          <a:prstGeom prst="rect">
            <a:avLst/>
          </a:prstGeom>
          <a:effectLst>
            <a:outerShdw blurRad="50800" dist="127000" dir="288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60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517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 Bold</vt:lpstr>
      <vt:lpstr>Arial</vt:lpstr>
      <vt:lpstr>Calibri</vt:lpstr>
      <vt:lpstr>Calibri Light</vt:lpstr>
      <vt:lpstr>Corbel</vt:lpstr>
      <vt:lpstr>Wingdings</vt:lpstr>
      <vt:lpstr>Office Theme</vt:lpstr>
      <vt:lpstr>Depth</vt:lpstr>
      <vt:lpstr>Hosea 11:1-4, 8-9 (NLT)</vt:lpstr>
      <vt:lpstr>Hosea 11:1-4, 8-9 (NLT)</vt:lpstr>
      <vt:lpstr>Hosea 11:1-4, 8-9 (NLT)</vt:lpstr>
      <vt:lpstr>Looking back to see The Heart of God and going forward to live it.</vt:lpstr>
      <vt:lpstr>Hosea</vt:lpstr>
      <vt:lpstr>God is angry, just waiting to judge and condemn you.  Is that an accurate picture of God?</vt:lpstr>
      <vt:lpstr>God loves YOU above  everything else.</vt:lpstr>
      <vt:lpstr>God loves YOU above  everything else.</vt:lpstr>
      <vt:lpstr>God’s love for us changes how we relate to Him and to others.</vt:lpstr>
      <vt:lpstr>God’s love for us changes how we relate to Him and to others.</vt:lpstr>
      <vt:lpstr>Looking back to Hosea we see the true heart of God.  Let us go forward to live it out.  As He is, so are we in this world. 1John 4:17b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to see The Heart of God and going forward to live it.</dc:title>
  <dc:creator>Glenn Tweedie</dc:creator>
  <cp:lastModifiedBy>Streamer</cp:lastModifiedBy>
  <cp:revision>10</cp:revision>
  <dcterms:created xsi:type="dcterms:W3CDTF">2022-08-04T23:36:56Z</dcterms:created>
  <dcterms:modified xsi:type="dcterms:W3CDTF">2022-08-13T23:31:16Z</dcterms:modified>
</cp:coreProperties>
</file>